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Poppins Light" charset="1" panose="000004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134" y="1702613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51703" y="3211439"/>
            <a:ext cx="257656" cy="374854"/>
            <a:chOff x="0" y="0"/>
            <a:chExt cx="343541" cy="499805"/>
          </a:xfrm>
        </p:grpSpPr>
        <p:sp>
          <p:nvSpPr>
            <p:cNvPr name="AutoShape 4" id="4"/>
            <p:cNvSpPr/>
            <p:nvPr/>
          </p:nvSpPr>
          <p:spPr>
            <a:xfrm>
              <a:off x="0" y="19050"/>
              <a:ext cx="337879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324491" y="19050"/>
              <a:ext cx="0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2571750" cy="3586294"/>
          </a:xfrm>
          <a:custGeom>
            <a:avLst/>
            <a:gdLst/>
            <a:ahLst/>
            <a:cxnLst/>
            <a:rect r="r" b="b" t="t" l="l"/>
            <a:pathLst>
              <a:path h="3586294" w="2571750">
                <a:moveTo>
                  <a:pt x="0" y="0"/>
                </a:moveTo>
                <a:lnTo>
                  <a:pt x="2571750" y="0"/>
                </a:lnTo>
                <a:lnTo>
                  <a:pt x="2571750" y="3586294"/>
                </a:lnTo>
                <a:lnTo>
                  <a:pt x="0" y="3586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734527">
            <a:off x="2006278" y="7176248"/>
            <a:ext cx="257656" cy="374854"/>
            <a:chOff x="0" y="0"/>
            <a:chExt cx="343541" cy="499805"/>
          </a:xfrm>
        </p:grpSpPr>
        <p:sp>
          <p:nvSpPr>
            <p:cNvPr name="AutoShape 8" id="8"/>
            <p:cNvSpPr/>
            <p:nvPr/>
          </p:nvSpPr>
          <p:spPr>
            <a:xfrm>
              <a:off x="0" y="19050"/>
              <a:ext cx="337879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324491" y="19050"/>
              <a:ext cx="0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897107" y="7265677"/>
            <a:ext cx="5559236" cy="3113172"/>
          </a:xfrm>
          <a:custGeom>
            <a:avLst/>
            <a:gdLst/>
            <a:ahLst/>
            <a:cxnLst/>
            <a:rect r="r" b="b" t="t" l="l"/>
            <a:pathLst>
              <a:path h="3113172" w="5559236">
                <a:moveTo>
                  <a:pt x="0" y="0"/>
                </a:moveTo>
                <a:lnTo>
                  <a:pt x="5559236" y="0"/>
                </a:lnTo>
                <a:lnTo>
                  <a:pt x="5559236" y="3113172"/>
                </a:lnTo>
                <a:lnTo>
                  <a:pt x="0" y="3113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2922" y="4090637"/>
            <a:ext cx="13608781" cy="145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0200" spc="-2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AGUA LINK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2922" y="6407042"/>
            <a:ext cx="11920411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 SCALE &amp; COMMUNITY DECISION MAKING TOOLS FOR EXTREME WATER EVENTS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5837" y="172547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391891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71750" y="2709272"/>
            <a:ext cx="5469621" cy="3649729"/>
          </a:xfrm>
          <a:custGeom>
            <a:avLst/>
            <a:gdLst/>
            <a:ahLst/>
            <a:cxnLst/>
            <a:rect r="r" b="b" t="t" l="l"/>
            <a:pathLst>
              <a:path h="3649729" w="5469621">
                <a:moveTo>
                  <a:pt x="0" y="0"/>
                </a:moveTo>
                <a:lnTo>
                  <a:pt x="5469621" y="0"/>
                </a:lnTo>
                <a:lnTo>
                  <a:pt x="5469621" y="3649729"/>
                </a:lnTo>
                <a:lnTo>
                  <a:pt x="0" y="364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41371" y="6359001"/>
            <a:ext cx="5463966" cy="3310168"/>
          </a:xfrm>
          <a:custGeom>
            <a:avLst/>
            <a:gdLst/>
            <a:ahLst/>
            <a:cxnLst/>
            <a:rect r="r" b="b" t="t" l="l"/>
            <a:pathLst>
              <a:path h="3310168" w="5463966">
                <a:moveTo>
                  <a:pt x="0" y="0"/>
                </a:moveTo>
                <a:lnTo>
                  <a:pt x="5463966" y="0"/>
                </a:lnTo>
                <a:lnTo>
                  <a:pt x="5463966" y="3310168"/>
                </a:lnTo>
                <a:lnTo>
                  <a:pt x="0" y="3310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157" r="0" b="-1309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71750" y="6359001"/>
            <a:ext cx="5469621" cy="3310168"/>
          </a:xfrm>
          <a:custGeom>
            <a:avLst/>
            <a:gdLst/>
            <a:ahLst/>
            <a:cxnLst/>
            <a:rect r="r" b="b" t="t" l="l"/>
            <a:pathLst>
              <a:path h="3310168" w="5469621">
                <a:moveTo>
                  <a:pt x="0" y="0"/>
                </a:moveTo>
                <a:lnTo>
                  <a:pt x="5469621" y="0"/>
                </a:lnTo>
                <a:lnTo>
                  <a:pt x="5469621" y="3310168"/>
                </a:lnTo>
                <a:lnTo>
                  <a:pt x="0" y="3310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044" r="0" b="-50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41371" y="2709272"/>
            <a:ext cx="5463966" cy="3649729"/>
          </a:xfrm>
          <a:custGeom>
            <a:avLst/>
            <a:gdLst/>
            <a:ahLst/>
            <a:cxnLst/>
            <a:rect r="r" b="b" t="t" l="l"/>
            <a:pathLst>
              <a:path h="3649729" w="5463966">
                <a:moveTo>
                  <a:pt x="0" y="0"/>
                </a:moveTo>
                <a:lnTo>
                  <a:pt x="5463966" y="0"/>
                </a:lnTo>
                <a:lnTo>
                  <a:pt x="5463966" y="3649729"/>
                </a:lnTo>
                <a:lnTo>
                  <a:pt x="0" y="3649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81" r="0" b="-648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1750" y="1208308"/>
            <a:ext cx="11725628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DIFFER</a:t>
            </a:r>
            <a:r>
              <a:rPr lang="en-US" sz="5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ENT KIND OF INHERITANCE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10278" y="0"/>
            <a:ext cx="3876497" cy="10287000"/>
            <a:chOff x="0" y="0"/>
            <a:chExt cx="10209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09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20970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7881015" y="-1112315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44751" y="18407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239304" y="3267166"/>
            <a:ext cx="6391020" cy="3989528"/>
          </a:xfrm>
          <a:custGeom>
            <a:avLst/>
            <a:gdLst/>
            <a:ahLst/>
            <a:cxnLst/>
            <a:rect r="r" b="b" t="t" l="l"/>
            <a:pathLst>
              <a:path h="3989528" w="6391020">
                <a:moveTo>
                  <a:pt x="0" y="0"/>
                </a:moveTo>
                <a:lnTo>
                  <a:pt x="6391020" y="0"/>
                </a:lnTo>
                <a:lnTo>
                  <a:pt x="6391020" y="3989528"/>
                </a:lnTo>
                <a:lnTo>
                  <a:pt x="0" y="398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26" t="0" r="-517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87972" y="2146796"/>
            <a:ext cx="3702928" cy="5993407"/>
          </a:xfrm>
          <a:custGeom>
            <a:avLst/>
            <a:gdLst/>
            <a:ahLst/>
            <a:cxnLst/>
            <a:rect r="r" b="b" t="t" l="l"/>
            <a:pathLst>
              <a:path h="5993407" w="3702928">
                <a:moveTo>
                  <a:pt x="0" y="0"/>
                </a:moveTo>
                <a:lnTo>
                  <a:pt x="3702928" y="0"/>
                </a:lnTo>
                <a:lnTo>
                  <a:pt x="3702928" y="5993408"/>
                </a:lnTo>
                <a:lnTo>
                  <a:pt x="0" y="5993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6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6949" y="2071678"/>
            <a:ext cx="4413925" cy="6380505"/>
          </a:xfrm>
          <a:custGeom>
            <a:avLst/>
            <a:gdLst/>
            <a:ahLst/>
            <a:cxnLst/>
            <a:rect r="r" b="b" t="t" l="l"/>
            <a:pathLst>
              <a:path h="6380505" w="4413925">
                <a:moveTo>
                  <a:pt x="0" y="0"/>
                </a:moveTo>
                <a:lnTo>
                  <a:pt x="4413924" y="0"/>
                </a:lnTo>
                <a:lnTo>
                  <a:pt x="4413924" y="6380505"/>
                </a:lnTo>
                <a:lnTo>
                  <a:pt x="0" y="638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238" t="0" r="-14811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3861" y="2683511"/>
            <a:ext cx="5461905" cy="5495237"/>
          </a:xfrm>
          <a:custGeom>
            <a:avLst/>
            <a:gdLst/>
            <a:ahLst/>
            <a:cxnLst/>
            <a:rect r="r" b="b" t="t" l="l"/>
            <a:pathLst>
              <a:path h="5495237" w="5461905">
                <a:moveTo>
                  <a:pt x="0" y="0"/>
                </a:moveTo>
                <a:lnTo>
                  <a:pt x="5461906" y="0"/>
                </a:lnTo>
                <a:lnTo>
                  <a:pt x="5461906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977" t="0" r="-5493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37001" y="2146796"/>
            <a:ext cx="3723873" cy="6843874"/>
          </a:xfrm>
          <a:custGeom>
            <a:avLst/>
            <a:gdLst/>
            <a:ahLst/>
            <a:cxnLst/>
            <a:rect r="r" b="b" t="t" l="l"/>
            <a:pathLst>
              <a:path h="6843874" w="3723873">
                <a:moveTo>
                  <a:pt x="0" y="0"/>
                </a:moveTo>
                <a:lnTo>
                  <a:pt x="3723872" y="0"/>
                </a:lnTo>
                <a:lnTo>
                  <a:pt x="3723872" y="6843874"/>
                </a:lnTo>
                <a:lnTo>
                  <a:pt x="0" y="6843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30808" y="3389632"/>
            <a:ext cx="7417256" cy="3252559"/>
          </a:xfrm>
          <a:custGeom>
            <a:avLst/>
            <a:gdLst/>
            <a:ahLst/>
            <a:cxnLst/>
            <a:rect r="r" b="b" t="t" l="l"/>
            <a:pathLst>
              <a:path h="3252559" w="7417256">
                <a:moveTo>
                  <a:pt x="0" y="0"/>
                </a:moveTo>
                <a:lnTo>
                  <a:pt x="7417256" y="0"/>
                </a:lnTo>
                <a:lnTo>
                  <a:pt x="7417256" y="3252559"/>
                </a:lnTo>
                <a:lnTo>
                  <a:pt x="0" y="3252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16" t="-5731" r="-3748" b="-929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7698" y="1177692"/>
            <a:ext cx="11229251" cy="4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7"/>
              </a:lnSpc>
            </a:pPr>
            <a:r>
              <a:rPr lang="en-US" sz="325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PROBLEM: A SYSTEMIC FAILURE OF COMMUNICATION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4751" y="2626361"/>
            <a:ext cx="7136264" cy="557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Generations of local knowledge about the environment are disappearing.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Urgent warnings posted by residents in online groups are frequently missed or overlooked.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community's warning about a wildfire was ignored by officials, and as a result, homes were destroyed.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single place for this information, forcing news reporters to search through dozens of separate Facebook groups to find local contacts during a crisis.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9819" y="-2496048"/>
            <a:ext cx="21842778" cy="9261338"/>
          </a:xfrm>
          <a:custGeom>
            <a:avLst/>
            <a:gdLst/>
            <a:ahLst/>
            <a:cxnLst/>
            <a:rect r="r" b="b" t="t" l="l"/>
            <a:pathLst>
              <a:path h="9261338" w="2184277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44751" y="265301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44751" y="1813151"/>
            <a:ext cx="12028768" cy="42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SOLUTION: A SINGLE, TRUSTED HUB FOR COMMUNITY TRUTH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6986" y="3114263"/>
            <a:ext cx="5254138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application that turns lived experience into undeniable evidence.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9829" y="4365848"/>
            <a:ext cx="8014961" cy="323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Geolocated report with a photo.</a:t>
            </a:r>
          </a:p>
          <a:p>
            <a:pPr algn="just">
              <a:lnSpc>
                <a:spcPts val="1800"/>
              </a:lnSpc>
            </a:pPr>
          </a:p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eport</a:t>
            </a: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instantly appears as a pin on a live map.</a:t>
            </a:r>
          </a:p>
          <a:p>
            <a:pPr algn="just">
              <a:lnSpc>
                <a:spcPts val="1800"/>
              </a:lnSpc>
            </a:pPr>
          </a:p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built-in chat connecting you with people facing the same issue and others who can help.</a:t>
            </a:r>
          </a:p>
          <a:p>
            <a:pPr algn="just">
              <a:lnSpc>
                <a:spcPts val="1800"/>
              </a:lnSpc>
            </a:pPr>
          </a:p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Sentiment Analysis: </a:t>
            </a: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Scans public social media to ensure no concern is left behind.</a:t>
            </a:r>
          </a:p>
          <a:p>
            <a:pPr algn="just">
              <a:lnSpc>
                <a:spcPts val="1800"/>
              </a:lnSpc>
            </a:pPr>
          </a:p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Accountability Ledger</a:t>
            </a:r>
          </a:p>
          <a:p>
            <a:pPr algn="just">
              <a:lnSpc>
                <a:spcPts val="1800"/>
              </a:lnSpc>
            </a:pPr>
          </a:p>
          <a:p>
            <a:pPr algn="just" marL="388620" indent="-194310" lvl="1">
              <a:lnSpc>
                <a:spcPts val="18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Saves traditional knowledge for the next generation.</a:t>
            </a:r>
          </a:p>
          <a:p>
            <a:pPr algn="just">
              <a:lnSpc>
                <a:spcPts val="1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60030" y="3199988"/>
            <a:ext cx="2528590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Here’s How It Works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753455" y="5614697"/>
            <a:ext cx="7026020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753455" y="3414992"/>
            <a:ext cx="7026020" cy="15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DO WE KNOW THIS WOULD WORK?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1460" y="2425106"/>
            <a:ext cx="7635621" cy="5203098"/>
          </a:xfrm>
          <a:custGeom>
            <a:avLst/>
            <a:gdLst/>
            <a:ahLst/>
            <a:cxnLst/>
            <a:rect r="r" b="b" t="t" l="l"/>
            <a:pathLst>
              <a:path h="5203098" w="7635621">
                <a:moveTo>
                  <a:pt x="0" y="0"/>
                </a:moveTo>
                <a:lnTo>
                  <a:pt x="7635621" y="0"/>
                </a:lnTo>
                <a:lnTo>
                  <a:pt x="7635621" y="5203098"/>
                </a:lnTo>
                <a:lnTo>
                  <a:pt x="0" y="520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401" t="0" r="-4722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7054" y="2306871"/>
            <a:ext cx="8738739" cy="5439568"/>
          </a:xfrm>
          <a:custGeom>
            <a:avLst/>
            <a:gdLst/>
            <a:ahLst/>
            <a:cxnLst/>
            <a:rect r="r" b="b" t="t" l="l"/>
            <a:pathLst>
              <a:path h="5439568" w="8738739">
                <a:moveTo>
                  <a:pt x="0" y="0"/>
                </a:moveTo>
                <a:lnTo>
                  <a:pt x="8738739" y="0"/>
                </a:lnTo>
                <a:lnTo>
                  <a:pt x="8738739" y="5439568"/>
                </a:lnTo>
                <a:lnTo>
                  <a:pt x="0" y="543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65" t="0" r="-549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939755"/>
            <a:ext cx="13545731" cy="5282835"/>
          </a:xfrm>
          <a:custGeom>
            <a:avLst/>
            <a:gdLst/>
            <a:ahLst/>
            <a:cxnLst/>
            <a:rect r="r" b="b" t="t" l="l"/>
            <a:pathLst>
              <a:path h="5282835" w="13545731">
                <a:moveTo>
                  <a:pt x="0" y="0"/>
                </a:moveTo>
                <a:lnTo>
                  <a:pt x="13545730" y="0"/>
                </a:lnTo>
                <a:lnTo>
                  <a:pt x="13545730" y="5282834"/>
                </a:lnTo>
                <a:lnTo>
                  <a:pt x="0" y="5282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2515" y="2306871"/>
            <a:ext cx="13130678" cy="6312295"/>
          </a:xfrm>
          <a:custGeom>
            <a:avLst/>
            <a:gdLst/>
            <a:ahLst/>
            <a:cxnLst/>
            <a:rect r="r" b="b" t="t" l="l"/>
            <a:pathLst>
              <a:path h="6312295" w="13130678">
                <a:moveTo>
                  <a:pt x="0" y="0"/>
                </a:moveTo>
                <a:lnTo>
                  <a:pt x="13130679" y="0"/>
                </a:lnTo>
                <a:lnTo>
                  <a:pt x="13130679" y="6312295"/>
                </a:lnTo>
                <a:lnTo>
                  <a:pt x="0" y="631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589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3624893"/>
            <a:ext cx="11301259" cy="4121546"/>
          </a:xfrm>
          <a:custGeom>
            <a:avLst/>
            <a:gdLst/>
            <a:ahLst/>
            <a:cxnLst/>
            <a:rect r="r" b="b" t="t" l="l"/>
            <a:pathLst>
              <a:path h="4121546" w="11301259">
                <a:moveTo>
                  <a:pt x="0" y="0"/>
                </a:moveTo>
                <a:lnTo>
                  <a:pt x="11301258" y="0"/>
                </a:lnTo>
                <a:lnTo>
                  <a:pt x="11301258" y="4121546"/>
                </a:lnTo>
                <a:lnTo>
                  <a:pt x="0" y="4121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850" t="0" r="-1785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97346" y="3367367"/>
            <a:ext cx="13862283" cy="3725489"/>
          </a:xfrm>
          <a:custGeom>
            <a:avLst/>
            <a:gdLst/>
            <a:ahLst/>
            <a:cxnLst/>
            <a:rect r="r" b="b" t="t" l="l"/>
            <a:pathLst>
              <a:path h="3725489" w="13862283">
                <a:moveTo>
                  <a:pt x="0" y="0"/>
                </a:moveTo>
                <a:lnTo>
                  <a:pt x="13862283" y="0"/>
                </a:lnTo>
                <a:lnTo>
                  <a:pt x="13862283" y="3725488"/>
                </a:lnTo>
                <a:lnTo>
                  <a:pt x="0" y="3725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93371" y="2840868"/>
            <a:ext cx="11301259" cy="4605263"/>
          </a:xfrm>
          <a:custGeom>
            <a:avLst/>
            <a:gdLst/>
            <a:ahLst/>
            <a:cxnLst/>
            <a:rect r="r" b="b" t="t" l="l"/>
            <a:pathLst>
              <a:path h="4605263" w="11301259">
                <a:moveTo>
                  <a:pt x="0" y="0"/>
                </a:moveTo>
                <a:lnTo>
                  <a:pt x="11301258" y="0"/>
                </a:lnTo>
                <a:lnTo>
                  <a:pt x="11301258" y="4605264"/>
                </a:lnTo>
                <a:lnTo>
                  <a:pt x="0" y="4605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04897" y="-1736871"/>
            <a:ext cx="18601707" cy="7887124"/>
          </a:xfrm>
          <a:custGeom>
            <a:avLst/>
            <a:gdLst/>
            <a:ahLst/>
            <a:cxnLst/>
            <a:rect r="r" b="b" t="t" l="l"/>
            <a:pathLst>
              <a:path h="7887124" w="18601707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2100633"/>
            <a:ext cx="13819823" cy="5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BUSINESS MODEL: BRIDGING THE INFORMATION GAP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0" y="3863224"/>
            <a:ext cx="12878151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provide a roadmap to untapped markets by identifying specific, community-validated needs, de-risking investment and guiding effective expansion.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a direct, real-time source of verified, on-the-ground reports, enabling faster and more authentic journalism.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deliver a live dashboard of community needs for faster, evidence-based decisions and more effective resource allocation.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offer an ethical channel for primary research, providing access to longitudinal data and a new way to preserve Indigenous Knowledge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71750" y="7435532"/>
            <a:ext cx="18601707" cy="7887124"/>
          </a:xfrm>
          <a:custGeom>
            <a:avLst/>
            <a:gdLst/>
            <a:ahLst/>
            <a:cxnLst/>
            <a:rect r="r" b="b" t="t" l="l"/>
            <a:pathLst>
              <a:path h="7887124" w="18601707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58246" y="-1743787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03852" y="2688031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3098254" y="4842827"/>
            <a:ext cx="1712417" cy="2765425"/>
            <a:chOff x="0" y="0"/>
            <a:chExt cx="451007" cy="7283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1007" cy="728342"/>
            </a:xfrm>
            <a:custGeom>
              <a:avLst/>
              <a:gdLst/>
              <a:ahLst/>
              <a:cxnLst/>
              <a:rect r="r" b="b" t="t" l="l"/>
              <a:pathLst>
                <a:path h="728342" w="451007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559004" y="4842827"/>
            <a:ext cx="1712417" cy="2765425"/>
            <a:chOff x="0" y="0"/>
            <a:chExt cx="451007" cy="7283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007" cy="728342"/>
            </a:xfrm>
            <a:custGeom>
              <a:avLst/>
              <a:gdLst/>
              <a:ahLst/>
              <a:cxnLst/>
              <a:rect r="r" b="b" t="t" l="l"/>
              <a:pathLst>
                <a:path h="728342" w="451007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0016579" y="4842827"/>
            <a:ext cx="1712417" cy="2765425"/>
            <a:chOff x="0" y="0"/>
            <a:chExt cx="451007" cy="7283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1007" cy="728342"/>
            </a:xfrm>
            <a:custGeom>
              <a:avLst/>
              <a:gdLst/>
              <a:ahLst/>
              <a:cxnLst/>
              <a:rect r="r" b="b" t="t" l="l"/>
              <a:pathLst>
                <a:path h="728342" w="451007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3477329" y="4842827"/>
            <a:ext cx="1712417" cy="2765425"/>
            <a:chOff x="0" y="0"/>
            <a:chExt cx="451007" cy="728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1007" cy="728342"/>
            </a:xfrm>
            <a:custGeom>
              <a:avLst/>
              <a:gdLst/>
              <a:ahLst/>
              <a:cxnLst/>
              <a:rect r="r" b="b" t="t" l="l"/>
              <a:pathLst>
                <a:path h="728342" w="451007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977836" y="3784623"/>
            <a:ext cx="2931079" cy="3349938"/>
          </a:xfrm>
          <a:custGeom>
            <a:avLst/>
            <a:gdLst/>
            <a:ahLst/>
            <a:cxnLst/>
            <a:rect r="r" b="b" t="t" l="l"/>
            <a:pathLst>
              <a:path h="3349938" w="2931079">
                <a:moveTo>
                  <a:pt x="0" y="0"/>
                </a:moveTo>
                <a:lnTo>
                  <a:pt x="2931079" y="0"/>
                </a:lnTo>
                <a:lnTo>
                  <a:pt x="2931079" y="3349938"/>
                </a:lnTo>
                <a:lnTo>
                  <a:pt x="0" y="3349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0" t="0" r="-1058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04240" y="3771287"/>
            <a:ext cx="3193685" cy="3363274"/>
          </a:xfrm>
          <a:custGeom>
            <a:avLst/>
            <a:gdLst/>
            <a:ahLst/>
            <a:cxnLst/>
            <a:rect r="r" b="b" t="t" l="l"/>
            <a:pathLst>
              <a:path h="3363274" w="3193685">
                <a:moveTo>
                  <a:pt x="0" y="0"/>
                </a:moveTo>
                <a:lnTo>
                  <a:pt x="3193685" y="0"/>
                </a:lnTo>
                <a:lnTo>
                  <a:pt x="3193685" y="3363274"/>
                </a:lnTo>
                <a:lnTo>
                  <a:pt x="0" y="336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55" t="0" r="-2655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29744" y="3784623"/>
            <a:ext cx="3341888" cy="3349938"/>
          </a:xfrm>
          <a:custGeom>
            <a:avLst/>
            <a:gdLst/>
            <a:ahLst/>
            <a:cxnLst/>
            <a:rect r="r" b="b" t="t" l="l"/>
            <a:pathLst>
              <a:path h="3349938" w="3341888">
                <a:moveTo>
                  <a:pt x="0" y="0"/>
                </a:moveTo>
                <a:lnTo>
                  <a:pt x="3341888" y="0"/>
                </a:lnTo>
                <a:lnTo>
                  <a:pt x="3341888" y="3349938"/>
                </a:lnTo>
                <a:lnTo>
                  <a:pt x="0" y="3349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" t="0" r="-12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06004" y="3771287"/>
            <a:ext cx="3309921" cy="3309921"/>
          </a:xfrm>
          <a:custGeom>
            <a:avLst/>
            <a:gdLst/>
            <a:ahLst/>
            <a:cxnLst/>
            <a:rect r="r" b="b" t="t" l="l"/>
            <a:pathLst>
              <a:path h="3309921" w="3309921">
                <a:moveTo>
                  <a:pt x="0" y="0"/>
                </a:moveTo>
                <a:lnTo>
                  <a:pt x="3309921" y="0"/>
                </a:lnTo>
                <a:lnTo>
                  <a:pt x="3309921" y="3309921"/>
                </a:lnTo>
                <a:lnTo>
                  <a:pt x="0" y="3309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31890" y="1869516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26202" y="7452995"/>
            <a:ext cx="21446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Princess Cortes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32711" y="7452995"/>
            <a:ext cx="216500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Alex Juma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90497" y="7452995"/>
            <a:ext cx="216500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Manju Thomas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48266" y="7452995"/>
            <a:ext cx="216500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Sara Riyazi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2385" y="7939722"/>
            <a:ext cx="2772256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Economics / Data Science and Machine Learning / Mechatronics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32711" y="7939722"/>
            <a:ext cx="2165003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Computer Science / Data Science and Machine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90497" y="7939722"/>
            <a:ext cx="2165003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Physics/ Data Science and Machine Learning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48266" y="7939722"/>
            <a:ext cx="21650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Biochemistry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467725" y="1932"/>
            <a:ext cx="4264457" cy="10287000"/>
            <a:chOff x="0" y="0"/>
            <a:chExt cx="112314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31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149">
                  <a:moveTo>
                    <a:pt x="0" y="0"/>
                  </a:moveTo>
                  <a:lnTo>
                    <a:pt x="1123149" y="0"/>
                  </a:lnTo>
                  <a:lnTo>
                    <a:pt x="11231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23149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77686" y="-2060246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521" y="6665867"/>
            <a:ext cx="5070458" cy="3815520"/>
          </a:xfrm>
          <a:custGeom>
            <a:avLst/>
            <a:gdLst/>
            <a:ahLst/>
            <a:cxnLst/>
            <a:rect r="r" b="b" t="t" l="l"/>
            <a:pathLst>
              <a:path h="3815520" w="5070458">
                <a:moveTo>
                  <a:pt x="0" y="0"/>
                </a:moveTo>
                <a:lnTo>
                  <a:pt x="5070458" y="0"/>
                </a:lnTo>
                <a:lnTo>
                  <a:pt x="5070458" y="3815520"/>
                </a:lnTo>
                <a:lnTo>
                  <a:pt x="0" y="381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1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TIME IS NOW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71750" y="3428050"/>
            <a:ext cx="5694955" cy="3794263"/>
          </a:xfrm>
          <a:custGeom>
            <a:avLst/>
            <a:gdLst/>
            <a:ahLst/>
            <a:cxnLst/>
            <a:rect r="r" b="b" t="t" l="l"/>
            <a:pathLst>
              <a:path h="3794263" w="5694955">
                <a:moveTo>
                  <a:pt x="0" y="0"/>
                </a:moveTo>
                <a:lnTo>
                  <a:pt x="5694955" y="0"/>
                </a:lnTo>
                <a:lnTo>
                  <a:pt x="5694955" y="3794263"/>
                </a:lnTo>
                <a:lnTo>
                  <a:pt x="0" y="3794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9499" y="3428050"/>
            <a:ext cx="6085463" cy="3794263"/>
          </a:xfrm>
          <a:custGeom>
            <a:avLst/>
            <a:gdLst/>
            <a:ahLst/>
            <a:cxnLst/>
            <a:rect r="r" b="b" t="t" l="l"/>
            <a:pathLst>
              <a:path h="3794263" w="6085463">
                <a:moveTo>
                  <a:pt x="0" y="0"/>
                </a:moveTo>
                <a:lnTo>
                  <a:pt x="6085463" y="0"/>
                </a:lnTo>
                <a:lnTo>
                  <a:pt x="6085463" y="3794263"/>
                </a:lnTo>
                <a:lnTo>
                  <a:pt x="0" y="379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25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0" y="1905000"/>
            <a:ext cx="13144500" cy="5573268"/>
          </a:xfrm>
          <a:custGeom>
            <a:avLst/>
            <a:gdLst/>
            <a:ahLst/>
            <a:cxnLst/>
            <a:rect r="r" b="b" t="t" l="l"/>
            <a:pathLst>
              <a:path h="5573268" w="13144500">
                <a:moveTo>
                  <a:pt x="0" y="0"/>
                </a:moveTo>
                <a:lnTo>
                  <a:pt x="13144500" y="0"/>
                </a:lnTo>
                <a:lnTo>
                  <a:pt x="13144500" y="5573268"/>
                </a:lnTo>
                <a:lnTo>
                  <a:pt x="0" y="557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7924" y="3851125"/>
            <a:ext cx="11351376" cy="12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7"/>
              </a:lnSpc>
            </a:pPr>
            <a:r>
              <a:rPr lang="en-US" sz="90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5907924" y="5649654"/>
            <a:ext cx="2879472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DAG0p4rMOWM</dc:identifier>
  <dcterms:modified xsi:type="dcterms:W3CDTF">2011-08-01T06:04:30Z</dcterms:modified>
  <cp:revision>1</cp:revision>
  <dc:title>Dark Blue Gradient Modern Professional Presentation</dc:title>
</cp:coreProperties>
</file>